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7" r:id="rId19"/>
    <p:sldId id="273" r:id="rId20"/>
    <p:sldId id="274" r:id="rId21"/>
    <p:sldId id="278" r:id="rId22"/>
    <p:sldId id="279" r:id="rId23"/>
    <p:sldId id="281" r:id="rId24"/>
    <p:sldId id="282" r:id="rId25"/>
    <p:sldId id="283" r:id="rId26"/>
    <p:sldId id="284" r:id="rId27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4C7E7"/>
    <a:srgbClr val="FFFFFF"/>
    <a:srgbClr val="F3F4F6"/>
    <a:srgbClr val="4472C4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reencomart.kro.kr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1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 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258</Words>
  <Application>Microsoft Office PowerPoint</Application>
  <PresentationFormat>사용자 지정</PresentationFormat>
  <Paragraphs>86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경기천년바탕 Bold</vt:lpstr>
      <vt:lpstr>경기천년바탕 Regular</vt:lpstr>
      <vt:lpstr>경기천년제목 Bold</vt:lpstr>
      <vt:lpstr>경기천년제목 Light</vt:lpstr>
      <vt:lpstr>경기천년제목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2024-11-12T08:24:51Z</dcterms:created>
  <dcterms:modified xsi:type="dcterms:W3CDTF">2024-11-12T13:00:55Z</dcterms:modified>
</cp:coreProperties>
</file>